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1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5A952E-DADF-4CF3-BC2E-A72DA9E2CF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6849BB2-46CA-4C3A-882C-4CE0755C7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163BC1F-AE5E-4FED-ADCA-B81F90223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ABCCE0F-A557-44F7-A5B8-4BAADF360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1AEB4D4-EC62-4402-9B1E-035827424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993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5D8A01-05FC-4F39-8533-B14355634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51B3A00-7DF1-4DDF-806F-D5982B623A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66E976C-ECFA-499C-B984-D1244DA85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99EE619-2B39-4185-9A5A-528B8F5EA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F3E547C-190C-4B53-BE62-A542A0D01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074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BFB0B9A2-FAC0-41A0-A370-D6240EAA33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B672017-0616-415C-A460-FEDF170C5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E9D67CC-A142-436F-9768-A9F84DFF1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914AD2F-B8A4-4826-8720-21C24AAE7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C399C21-FE2C-4227-BC30-6FD06313E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209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C40037-DCB5-4566-8739-EFE5A83B1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7482A6-D1FA-4987-8D6C-931E03FEC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B68E003-E62F-4E6E-B707-B02DE4C2E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FF0895F-3CD4-43EB-AE3B-E5EB25AA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653A11C-692F-444A-9B65-36D003637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98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046102-A28F-4C80-B5F1-1FFDEBC47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6313B1D-AEB4-4825-9625-1EC775DC6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F7D09F4-D194-464A-8560-6A73D2CCB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43B46F3-9054-480E-94F6-0859F3184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20A6952-CB03-4894-A677-F38A7D33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671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54BA9A-C5C4-423F-8632-84346D27A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78C82-7F53-40BC-A3DA-430CABE30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1337E8F-FEC3-4276-8D96-6E09033E5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AEE1FF3-BA27-42F9-9CA6-34E4A2D42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659C975-44E1-40ED-BC12-AE1BB9539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2ADC768-6B68-4364-8874-5C7BF6890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0349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ED94B22-A397-49AD-8CB2-48F00D852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F4FFC3C-8DE2-4D02-9DD6-B9299CC83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CDFFA1A-928B-4C42-9F2A-4F7D8D3FD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E61DD758-3855-49DD-A5D4-BB35E2530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23A90B05-FE40-4096-A5A2-D51842B444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DD29FC1-E9D5-4087-810D-4603F298B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B2A4FEEF-FDE9-4715-9C15-471ADB408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230B114-E160-447F-8201-522D95C94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0215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C8CA9D-7E34-4C51-8B5A-CD97AD3C0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43FE7EF-A075-4305-A5C4-A86A2641F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8A7D54-93F3-4635-B2D4-C53546302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B751163-260D-4963-8973-80504C046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113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780102A-ABAF-44A9-A716-22B3A9EF6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CFCDD96D-F0F9-469A-8B5A-9A966A978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4CBD9CE-EB30-4BFD-BCE2-AC00BFF06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1273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F84A0E-001C-4CC8-AF43-53C894638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65F1B01-5AF4-4F1B-95F0-E9DDA0891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29F242A-6BB7-4808-9B55-C22A3F97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13F08D9-B9B8-41EF-AC22-2F3F7DDA0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EB4C563-594E-404C-AB21-33993899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875AC90-A46B-49AF-9AEF-43D9A24EB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753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1F54BF-387D-46B8-A23C-265607E3F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5DACBF8-ABF6-45D4-A9CE-9142523E3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9AA90AE-1912-41D1-9964-A69CCA61B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6E80AA-7E07-4D0C-810D-6EA11807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FACFD04-B197-44DA-8608-1C66D64F4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F5574CD-D09E-4201-BA0D-DB799DF5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0054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B8AF92E3-C184-40E4-BF8E-604BF74C4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1C62BD2-D361-4073-AEAC-DC50D1CAF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6187CE0-8B83-4A0B-B010-B003DAEE88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6EC8-1006-4636-9A63-5CFD89F8FF34}" type="datetimeFigureOut">
              <a:rPr lang="hu-HU" smtClean="0"/>
              <a:t>2026. 03. 11.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9A4EDF6-7FE7-4296-BE09-A042CF486F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A5250CE-8EE0-42DB-BF5C-C3ACDBAE0F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4F783-4009-4B33-AEA1-F3813CCEC7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39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C05335-5263-4FFD-B490-ECBBFAAD2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err="1"/>
              <a:t>Lorem</a:t>
            </a:r>
            <a:r>
              <a:rPr lang="hu-HU" b="1" dirty="0"/>
              <a:t> </a:t>
            </a:r>
            <a:r>
              <a:rPr lang="hu-HU" b="1" dirty="0" err="1"/>
              <a:t>Ipsum</a:t>
            </a:r>
            <a:endParaRPr lang="hu-HU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0DD69D7-D0CB-4A14-A179-E029E0AFA3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err="1"/>
              <a:t>Lorem</a:t>
            </a:r>
            <a:r>
              <a:rPr lang="hu-HU" dirty="0"/>
              <a:t> </a:t>
            </a:r>
            <a:r>
              <a:rPr lang="hu-HU" dirty="0" err="1"/>
              <a:t>ipsum</a:t>
            </a:r>
            <a:r>
              <a:rPr lang="hu-HU" dirty="0"/>
              <a:t> </a:t>
            </a:r>
            <a:r>
              <a:rPr lang="hu-HU" dirty="0" err="1"/>
              <a:t>dolor</a:t>
            </a:r>
            <a:r>
              <a:rPr lang="hu-HU" dirty="0"/>
              <a:t> </a:t>
            </a:r>
            <a:r>
              <a:rPr lang="hu-HU" dirty="0" err="1"/>
              <a:t>sit</a:t>
            </a:r>
            <a:r>
              <a:rPr lang="hu-HU" dirty="0"/>
              <a:t> </a:t>
            </a:r>
            <a:r>
              <a:rPr lang="hu-HU" dirty="0" err="1"/>
              <a:t>amet</a:t>
            </a:r>
            <a:r>
              <a:rPr lang="hu-HU" dirty="0"/>
              <a:t>, </a:t>
            </a:r>
            <a:r>
              <a:rPr lang="hu-HU" dirty="0" err="1"/>
              <a:t>consectetur</a:t>
            </a:r>
            <a:r>
              <a:rPr lang="hu-HU" dirty="0"/>
              <a:t> </a:t>
            </a:r>
            <a:r>
              <a:rPr lang="hu-HU" dirty="0" err="1"/>
              <a:t>adipiscing</a:t>
            </a:r>
            <a:r>
              <a:rPr lang="hu-HU" dirty="0"/>
              <a:t> elit, </a:t>
            </a:r>
            <a:r>
              <a:rPr lang="hu-HU" dirty="0" err="1"/>
              <a:t>sed</a:t>
            </a:r>
            <a:r>
              <a:rPr lang="hu-HU" dirty="0"/>
              <a:t> </a:t>
            </a:r>
            <a:r>
              <a:rPr lang="hu-HU" dirty="0" err="1"/>
              <a:t>do</a:t>
            </a:r>
            <a:r>
              <a:rPr lang="hu-HU" dirty="0"/>
              <a:t> </a:t>
            </a:r>
            <a:r>
              <a:rPr lang="hu-HU" dirty="0" err="1"/>
              <a:t>eiusmod</a:t>
            </a:r>
            <a:r>
              <a:rPr lang="hu-HU" dirty="0"/>
              <a:t> </a:t>
            </a:r>
            <a:r>
              <a:rPr lang="hu-HU" dirty="0" err="1"/>
              <a:t>tempor</a:t>
            </a:r>
            <a:r>
              <a:rPr lang="hu-HU" dirty="0"/>
              <a:t> </a:t>
            </a:r>
            <a:r>
              <a:rPr lang="hu-HU" dirty="0" err="1"/>
              <a:t>incididunt</a:t>
            </a:r>
            <a:r>
              <a:rPr lang="hu-HU" dirty="0"/>
              <a:t>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/>
              <a:t>labore</a:t>
            </a:r>
            <a:r>
              <a:rPr lang="hu-HU" dirty="0"/>
              <a:t>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dolore</a:t>
            </a:r>
            <a:r>
              <a:rPr lang="hu-HU" dirty="0"/>
              <a:t> </a:t>
            </a:r>
            <a:r>
              <a:rPr lang="hu-HU" dirty="0" err="1"/>
              <a:t>magna</a:t>
            </a:r>
            <a:r>
              <a:rPr lang="hu-HU" dirty="0"/>
              <a:t> </a:t>
            </a:r>
            <a:r>
              <a:rPr lang="hu-HU" dirty="0" err="1"/>
              <a:t>aliqua</a:t>
            </a:r>
            <a:r>
              <a:rPr lang="hu-HU" dirty="0"/>
              <a:t>.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/>
              <a:t>enim</a:t>
            </a:r>
            <a:r>
              <a:rPr lang="hu-HU" dirty="0"/>
              <a:t> ad minim </a:t>
            </a:r>
            <a:r>
              <a:rPr lang="hu-HU" dirty="0" err="1"/>
              <a:t>veniam</a:t>
            </a:r>
            <a:r>
              <a:rPr lang="hu-HU" dirty="0"/>
              <a:t>, </a:t>
            </a:r>
            <a:r>
              <a:rPr lang="hu-HU" dirty="0" err="1"/>
              <a:t>quis</a:t>
            </a:r>
            <a:r>
              <a:rPr lang="hu-HU" dirty="0"/>
              <a:t> </a:t>
            </a:r>
            <a:r>
              <a:rPr lang="hu-HU" dirty="0" err="1"/>
              <a:t>nostrud</a:t>
            </a:r>
            <a:r>
              <a:rPr lang="hu-HU" dirty="0"/>
              <a:t> </a:t>
            </a:r>
            <a:r>
              <a:rPr lang="hu-HU" dirty="0" err="1"/>
              <a:t>exercitation</a:t>
            </a:r>
            <a:r>
              <a:rPr lang="hu-HU" dirty="0"/>
              <a:t> </a:t>
            </a:r>
            <a:r>
              <a:rPr lang="hu-HU" dirty="0" err="1"/>
              <a:t>ullamco</a:t>
            </a:r>
            <a:r>
              <a:rPr lang="hu-HU" dirty="0"/>
              <a:t> </a:t>
            </a:r>
            <a:r>
              <a:rPr lang="hu-HU" dirty="0" err="1"/>
              <a:t>laboris</a:t>
            </a:r>
            <a:r>
              <a:rPr lang="hu-HU" dirty="0"/>
              <a:t> </a:t>
            </a:r>
            <a:r>
              <a:rPr lang="hu-HU" dirty="0" err="1"/>
              <a:t>nisi</a:t>
            </a:r>
            <a:r>
              <a:rPr lang="hu-HU" dirty="0"/>
              <a:t>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/>
              <a:t>aliquip</a:t>
            </a:r>
            <a:r>
              <a:rPr lang="hu-HU" dirty="0"/>
              <a:t> ex </a:t>
            </a:r>
            <a:r>
              <a:rPr lang="hu-HU" dirty="0" err="1"/>
              <a:t>ea</a:t>
            </a:r>
            <a:r>
              <a:rPr lang="hu-HU" dirty="0"/>
              <a:t> </a:t>
            </a:r>
            <a:r>
              <a:rPr lang="hu-HU" dirty="0" err="1"/>
              <a:t>commodo</a:t>
            </a:r>
            <a:r>
              <a:rPr lang="hu-HU" dirty="0"/>
              <a:t> </a:t>
            </a:r>
            <a:r>
              <a:rPr lang="hu-HU" dirty="0" err="1"/>
              <a:t>consequat</a:t>
            </a:r>
            <a:r>
              <a:rPr lang="hu-HU" dirty="0"/>
              <a:t>. </a:t>
            </a:r>
            <a:r>
              <a:rPr lang="hu-HU" dirty="0" err="1"/>
              <a:t>Duis</a:t>
            </a:r>
            <a:r>
              <a:rPr lang="hu-HU" dirty="0"/>
              <a:t> </a:t>
            </a:r>
            <a:r>
              <a:rPr lang="hu-HU" dirty="0" err="1"/>
              <a:t>aute</a:t>
            </a:r>
            <a:r>
              <a:rPr lang="hu-HU" dirty="0"/>
              <a:t> </a:t>
            </a:r>
            <a:r>
              <a:rPr lang="hu-HU" dirty="0" err="1"/>
              <a:t>irure</a:t>
            </a:r>
            <a:r>
              <a:rPr lang="hu-HU" dirty="0"/>
              <a:t> </a:t>
            </a:r>
            <a:r>
              <a:rPr lang="hu-HU" dirty="0" err="1"/>
              <a:t>dolor</a:t>
            </a:r>
            <a:r>
              <a:rPr lang="hu-HU" dirty="0"/>
              <a:t> in </a:t>
            </a:r>
            <a:r>
              <a:rPr lang="hu-HU" dirty="0" err="1"/>
              <a:t>reprehenderit</a:t>
            </a:r>
            <a:r>
              <a:rPr lang="hu-HU" dirty="0"/>
              <a:t> in </a:t>
            </a:r>
            <a:r>
              <a:rPr lang="hu-HU" dirty="0" err="1"/>
              <a:t>voluptate</a:t>
            </a:r>
            <a:r>
              <a:rPr lang="hu-HU" dirty="0"/>
              <a:t> </a:t>
            </a:r>
            <a:r>
              <a:rPr lang="hu-HU" dirty="0" err="1"/>
              <a:t>velit</a:t>
            </a:r>
            <a:r>
              <a:rPr lang="hu-HU" dirty="0"/>
              <a:t> esse </a:t>
            </a:r>
            <a:r>
              <a:rPr lang="hu-HU" dirty="0" err="1"/>
              <a:t>cillum</a:t>
            </a:r>
            <a:r>
              <a:rPr lang="hu-HU" dirty="0"/>
              <a:t> </a:t>
            </a:r>
            <a:r>
              <a:rPr lang="hu-HU" dirty="0" err="1"/>
              <a:t>dolore</a:t>
            </a:r>
            <a:r>
              <a:rPr lang="hu-HU" dirty="0"/>
              <a:t> </a:t>
            </a:r>
            <a:r>
              <a:rPr lang="hu-HU" dirty="0" err="1"/>
              <a:t>eu</a:t>
            </a:r>
            <a:r>
              <a:rPr lang="hu-HU" dirty="0"/>
              <a:t> </a:t>
            </a:r>
            <a:r>
              <a:rPr lang="hu-HU" dirty="0" err="1"/>
              <a:t>fugiat</a:t>
            </a:r>
            <a:r>
              <a:rPr lang="hu-HU" dirty="0"/>
              <a:t> nulla </a:t>
            </a:r>
            <a:r>
              <a:rPr lang="hu-HU" dirty="0" err="1"/>
              <a:t>pariatur</a:t>
            </a:r>
            <a:r>
              <a:rPr lang="hu-HU" dirty="0"/>
              <a:t>. </a:t>
            </a:r>
            <a:r>
              <a:rPr lang="hu-HU" dirty="0" err="1"/>
              <a:t>Excepteur</a:t>
            </a:r>
            <a:r>
              <a:rPr lang="hu-HU" dirty="0"/>
              <a:t> sint </a:t>
            </a:r>
            <a:r>
              <a:rPr lang="hu-HU" dirty="0" err="1"/>
              <a:t>occaecat</a:t>
            </a:r>
            <a:r>
              <a:rPr lang="hu-HU" dirty="0"/>
              <a:t> </a:t>
            </a:r>
            <a:r>
              <a:rPr lang="hu-HU" dirty="0" err="1"/>
              <a:t>cupidatat</a:t>
            </a:r>
            <a:r>
              <a:rPr lang="hu-HU" dirty="0"/>
              <a:t> non </a:t>
            </a:r>
            <a:r>
              <a:rPr lang="hu-HU" dirty="0" err="1"/>
              <a:t>proident</a:t>
            </a:r>
            <a:r>
              <a:rPr lang="hu-HU" dirty="0"/>
              <a:t>, </a:t>
            </a:r>
            <a:r>
              <a:rPr lang="hu-HU" dirty="0" err="1"/>
              <a:t>sunt</a:t>
            </a:r>
            <a:r>
              <a:rPr lang="hu-HU" dirty="0"/>
              <a:t> in culpa </a:t>
            </a:r>
            <a:r>
              <a:rPr lang="hu-HU" dirty="0" err="1"/>
              <a:t>qui</a:t>
            </a:r>
            <a:r>
              <a:rPr lang="hu-HU" dirty="0"/>
              <a:t> </a:t>
            </a:r>
            <a:r>
              <a:rPr lang="hu-HU" dirty="0" err="1"/>
              <a:t>officia</a:t>
            </a:r>
            <a:r>
              <a:rPr lang="hu-HU" dirty="0"/>
              <a:t> </a:t>
            </a:r>
            <a:r>
              <a:rPr lang="hu-HU" dirty="0" err="1"/>
              <a:t>deserunt</a:t>
            </a:r>
            <a:r>
              <a:rPr lang="hu-HU" dirty="0"/>
              <a:t> </a:t>
            </a:r>
            <a:r>
              <a:rPr lang="hu-HU" dirty="0" err="1"/>
              <a:t>mollit</a:t>
            </a:r>
            <a:r>
              <a:rPr lang="hu-HU" dirty="0"/>
              <a:t> </a:t>
            </a:r>
            <a:r>
              <a:rPr lang="hu-HU" dirty="0" err="1"/>
              <a:t>anim</a:t>
            </a:r>
            <a:r>
              <a:rPr lang="hu-HU" dirty="0"/>
              <a:t> </a:t>
            </a:r>
            <a:r>
              <a:rPr lang="hu-HU" dirty="0" err="1"/>
              <a:t>id</a:t>
            </a:r>
            <a:r>
              <a:rPr lang="hu-HU" dirty="0"/>
              <a:t> est </a:t>
            </a:r>
            <a:r>
              <a:rPr lang="hu-HU" dirty="0" err="1"/>
              <a:t>laborum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7730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Szélesvásznú</PresentationFormat>
  <Paragraphs>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Lorem Ipsum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</dc:title>
  <dc:creator>User</dc:creator>
  <cp:lastModifiedBy>User</cp:lastModifiedBy>
  <cp:revision>1</cp:revision>
  <dcterms:created xsi:type="dcterms:W3CDTF">2026-03-11T13:56:11Z</dcterms:created>
  <dcterms:modified xsi:type="dcterms:W3CDTF">2026-03-11T13:56:24Z</dcterms:modified>
</cp:coreProperties>
</file>